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7A0"/>
    <a:srgbClr val="19676D"/>
    <a:srgbClr val="B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7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39D7-5AEA-40DE-A5CF-F73A6892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7DD77-661C-462B-8078-F43F31C47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5389-0764-44D0-AE14-B35C0781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B1E5-611B-47AA-8EF1-6338E94D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CE05E-B8FC-4227-B072-7B788F7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F0B9-5C05-463D-82EB-FC433FB8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A6E93-1DDF-4F64-91C9-979F1AA3D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990E-605C-4EB3-BDF8-7402ED4D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E7E0-ABDD-475F-A5AC-B1DDFDAC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3EB8A-E1FB-46F2-85FA-9967ABD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880D5-C162-4FA3-B781-95311C0C9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AE315-E442-4D76-9338-0F1BEF19E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67B7A-ACCB-4A41-BD17-EA4EFCE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A347-4566-4DF1-8E8C-81F93134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82EEF-877D-4CDA-A502-869FEE45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0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E8DE-D2A5-4570-BE43-FF6160AD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2CC-0367-4F69-AE6D-D61CE446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A2E53-9F09-49DE-A70E-98306766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8D4D-9BB9-46F0-A531-D9CF75D3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97FE-7A9C-48D5-B0DF-3E23D3AD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697F-F1C0-4136-BB4E-9FA11851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32F22-841C-45B4-926F-46BAA39A4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4C006-8944-4995-B9FE-E8108F03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7318-D763-4DA8-B82E-DA2301D1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36FF-4726-43A3-BF58-F19338A6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3E05-6DB2-4F98-B533-5927D5A1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5E7F-FB23-4C59-B0E6-C6015C745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2D188-799F-4495-82D8-00C01764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2CECD-5135-4816-885C-14435A73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ECDF6-882C-47FA-A02C-B67AE162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EBB9-2EEB-4812-A044-47B21CF9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8647-90F8-4EEC-A80D-01EB47CF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057BC-BCAA-4D7A-AD7F-B67FAF990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062-C07E-4713-9A34-797CFBB76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B909C-4E47-4769-A79C-B232E81CC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A10F3-4097-4C9F-AAFA-151D0735C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DC0CC-846A-446A-BB92-D0FC5734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0AB08-F07C-4BB6-8D4F-066E06B7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826EC-2589-428E-896D-CFCD1911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1B8F-CED0-47F8-A491-BD6A3972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2314E-F4E1-46E6-9563-10A6DE58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3F437-392F-4D2F-BDC1-8F375990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47C8C-4ABF-4B9E-B9B4-7D2E6DDA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D11D-7A69-48F9-95CB-21D0E7C9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5BE12-A3FF-4482-A6F3-000A8677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EAE9C-62A0-48A2-9987-72EE9D32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5E70-ED62-4475-B591-E4146E48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E5B58-3A16-4D76-A3CD-EBC5C19D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D007D-0E96-49C9-BDAE-E2D4298A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23287-3734-40CF-972B-838347C3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7F97-6677-4604-A14E-F7561BAE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912E2-A4A7-40D8-8A37-AE523C11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5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57A9-1428-46ED-AD9E-4AFAC396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3CEFC-8804-4240-8FE3-B5E2516A3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13547-7C7E-4FA2-8728-62BE6C50B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BFD9E-F748-4328-A991-823A189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01E57-88F5-4B23-B139-B4ABC4D1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E1C07-3801-4FA7-B028-900EE323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EBBDC-FF92-4377-B696-F9B793F8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19FE-B5F9-453C-9EE3-4F65AD0CC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DA20-1F94-4FAE-BC41-8C62E1364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0BFE-9F08-433F-97E1-DB230B7F690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0F534-5CE0-47FF-BDD7-A0BF59B46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83D13-DCE6-49C5-80F9-D5CEFF7E7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0D8F-4FD4-4DD8-B16A-3F140C9F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9A8260-05EC-42EE-BD4F-7863E87A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541"/>
            <a:ext cx="12192000" cy="711108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FC35A7D-476B-4908-8ACF-BA47CD9E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48" y="94736"/>
            <a:ext cx="7474825" cy="1650958"/>
          </a:xfr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itka Text" panose="02000505000000020004" pitchFamily="2" charset="0"/>
                <a:ea typeface="SimSun-ExtB" panose="02010609060101010101" pitchFamily="49" charset="-122"/>
              </a:rPr>
            </a:br>
            <a:r>
              <a:rPr lang="en-US" b="1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2022</a:t>
            </a:r>
            <a:br>
              <a:rPr lang="en-US" b="1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</a:br>
            <a:r>
              <a:rPr lang="en-US" sz="4000" b="1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HELPING HANDS MINISTRY</a:t>
            </a:r>
            <a:br>
              <a:rPr lang="en-US" sz="4000" b="1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</a:br>
            <a:r>
              <a:rPr lang="en-US" sz="4000" b="1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FOOD LIST SUGGESTIONS</a:t>
            </a:r>
            <a:b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ramond" panose="02020404030301010803" pitchFamily="18" charset="0"/>
                <a:ea typeface="SimSun-ExtB" panose="02010609060101010101" pitchFamily="49" charset="-122"/>
              </a:rPr>
            </a:b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F8ABB-4031-4F7E-9376-57C40443B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32" y="-494265"/>
            <a:ext cx="6619058" cy="3485944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EA653F53-A183-407B-94DD-672C85C53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9597" y="2082807"/>
            <a:ext cx="4525819" cy="4504984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Pancake Mix / Syrup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Canned Veggies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Paper Towels / Toilet Paper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Hamburger Helper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Sugar/Flour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Canned Fruit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Cereal/Pop Tarts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Mustard/Catsup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Mac &amp; Cheese</a:t>
            </a:r>
          </a:p>
          <a:p>
            <a:r>
              <a:rPr lang="en-US" sz="4100" dirty="0">
                <a:ln w="0">
                  <a:solidFill>
                    <a:srgbClr val="19676D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Peanut Butter &amp; Jelly</a:t>
            </a:r>
          </a:p>
          <a:p>
            <a:pPr marL="0" indent="0">
              <a:buNone/>
            </a:pPr>
            <a:endParaRPr lang="en-US" b="1" dirty="0">
              <a:ln w="13462">
                <a:solidFill>
                  <a:srgbClr val="19676D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4BCB2-8533-45C9-9134-2D3DF67D02FF}"/>
              </a:ext>
            </a:extLst>
          </p:cNvPr>
          <p:cNvSpPr txBox="1"/>
          <p:nvPr/>
        </p:nvSpPr>
        <p:spPr>
          <a:xfrm>
            <a:off x="8139855" y="2368152"/>
            <a:ext cx="2777705" cy="255454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Please place food items in designated food cart located in the front lobby of worship center. 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Donations will be retrieved every Sunday for delivery to Helping Hands</a:t>
            </a:r>
          </a:p>
        </p:txBody>
      </p:sp>
    </p:spTree>
    <p:extLst>
      <p:ext uri="{BB962C8B-B14F-4D97-AF65-F5344CB8AC3E}">
        <p14:creationId xmlns:p14="http://schemas.microsoft.com/office/powerpoint/2010/main" val="39242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45661</TotalTime>
  <Words>71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Sitka Text</vt:lpstr>
      <vt:lpstr>Office Theme</vt:lpstr>
      <vt:lpstr> 2022 HELPING HANDS MINISTRY FOOD LIST SUGGESTIONS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Debby J Atcheson</dc:creator>
  <cp:lastModifiedBy>Debby J Atcheson</cp:lastModifiedBy>
  <cp:revision>20</cp:revision>
  <dcterms:created xsi:type="dcterms:W3CDTF">2018-11-11T11:20:42Z</dcterms:created>
  <dcterms:modified xsi:type="dcterms:W3CDTF">2021-12-12T02:47:40Z</dcterms:modified>
</cp:coreProperties>
</file>